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5" r:id="rId4"/>
    <p:sldId id="272" r:id="rId5"/>
    <p:sldId id="273" r:id="rId6"/>
    <p:sldId id="269" r:id="rId7"/>
    <p:sldId id="274" r:id="rId8"/>
    <p:sldId id="270" r:id="rId9"/>
    <p:sldId id="277" r:id="rId10"/>
    <p:sldId id="276" r:id="rId11"/>
    <p:sldId id="271" r:id="rId12"/>
    <p:sldId id="268" r:id="rId13"/>
    <p:sldId id="278" r:id="rId14"/>
    <p:sldId id="267" r:id="rId15"/>
    <p:sldId id="279" r:id="rId16"/>
    <p:sldId id="266" r:id="rId17"/>
    <p:sldId id="280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09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43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02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81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843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92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813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978C1-48E0-4C93-8D7C-64C9BA69B53B}" type="datetimeFigureOut">
              <a:rPr lang="ru-RU" smtClean="0"/>
              <a:t>21.01.2017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C65F8-C86D-4ADE-B4EE-41A630C475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8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4494" y="380438"/>
            <a:ext cx="76529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учреждение образования</a:t>
            </a:r>
          </a:p>
          <a:p>
            <a:pPr lvl="0" algn="ctr"/>
            <a:r>
              <a:rPr lang="ru-RU" sz="28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«Гимназия г.Хойники»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16326" y="1987380"/>
            <a:ext cx="53092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снега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73159" y="6005097"/>
            <a:ext cx="18695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Хойники, 2017</a:t>
            </a:r>
          </a:p>
        </p:txBody>
      </p:sp>
    </p:spTree>
    <p:extLst>
      <p:ext uri="{BB962C8B-B14F-4D97-AF65-F5344CB8AC3E}">
        <p14:creationId xmlns:p14="http://schemas.microsoft.com/office/powerpoint/2010/main" val="1448018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316" y="-51294"/>
            <a:ext cx="6141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Зимняя мастерская 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«Необычный снеговик»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75" y="1272145"/>
            <a:ext cx="7920789" cy="527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999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00316" y="-51294"/>
            <a:ext cx="61413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Зимняя мастерская 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«Необычный снеговик»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36" y="1272145"/>
            <a:ext cx="7920067" cy="52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191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1"/>
            <a:ext cx="9078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Отогреть Деда Мороза»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зимние забавы на свежем воздухе 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7" y="1423615"/>
            <a:ext cx="7685063" cy="512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6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" y="-1"/>
            <a:ext cx="90780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Операция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Отогреть Деда Мороза»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зимние забавы на свежем воздухе 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7" y="1405816"/>
            <a:ext cx="7715046" cy="513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1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16" y="-68523"/>
            <a:ext cx="897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Эстафеты на свежем воздухе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для ловких, сильных, смелых»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93" y="1254916"/>
            <a:ext cx="7994983" cy="532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35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0616" y="-68523"/>
            <a:ext cx="89710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Эстафеты на свежем воздухе </a:t>
            </a:r>
            <a:r>
              <a:rPr lang="en-US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Зима для ловких, сильных, смелых»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6" y="1194485"/>
            <a:ext cx="8026088" cy="534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876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6921" y="161072"/>
            <a:ext cx="52680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дня снега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70" y="1122363"/>
            <a:ext cx="8087798" cy="538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4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6921" y="161072"/>
            <a:ext cx="52680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дня снега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0" y="1055782"/>
            <a:ext cx="8172478" cy="544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805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36921" y="161072"/>
            <a:ext cx="5268097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Закрытие дня снега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9" y="1064383"/>
            <a:ext cx="8143392" cy="5424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65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" y="73733"/>
            <a:ext cx="9141941" cy="6872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1952" y="244105"/>
            <a:ext cx="506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Дня снега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3" y="1235676"/>
            <a:ext cx="7927152" cy="52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083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" y="73733"/>
            <a:ext cx="9141941" cy="68724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66667" y="233320"/>
            <a:ext cx="5010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Открытие Дня снега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0" y="1235675"/>
            <a:ext cx="8149758" cy="54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7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0"/>
            <a:ext cx="6404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Мастерская снеговика 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«Зимняя радуга»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62" y="1323439"/>
            <a:ext cx="7941615" cy="52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185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43000" y="0"/>
            <a:ext cx="64049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Мастерская снеговика 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ru-RU" sz="4000" b="1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«Зимняя радуга»</a:t>
            </a:r>
            <a:endParaRPr lang="ru-RU" sz="4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33780"/>
            <a:ext cx="7768663" cy="51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400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675" y="-55649"/>
            <a:ext cx="8194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Зимняя игра 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«Ветер северный, ветер южный»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56" y="1267790"/>
            <a:ext cx="7961225" cy="530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561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73675" y="-100538"/>
            <a:ext cx="81945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Зимняя игра </a:t>
            </a:r>
            <a:endParaRPr lang="ru-RU" sz="4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«Ветер северный, ветер южный»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7" y="1323438"/>
            <a:ext cx="7764513" cy="51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20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317" y="-1"/>
            <a:ext cx="415530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Снежные забавы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25" y="1122363"/>
            <a:ext cx="8048487" cy="536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17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1941" cy="687245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93317" y="-1"/>
            <a:ext cx="4155305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4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Снежные забавы</a:t>
            </a:r>
            <a:endParaRPr lang="ru-RU" sz="4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15" y="755399"/>
            <a:ext cx="7714011" cy="578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348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</TotalTime>
  <Words>125</Words>
  <Application>Microsoft Office PowerPoint</Application>
  <PresentationFormat>Экран (4:3)</PresentationFormat>
  <Paragraphs>29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2017-01-20T15:14:28Z</dcterms:created>
  <dcterms:modified xsi:type="dcterms:W3CDTF">2017-01-21T12:26:48Z</dcterms:modified>
</cp:coreProperties>
</file>