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40" r:id="rId11"/>
    <p:sldId id="441" r:id="rId12"/>
    <p:sldId id="442" r:id="rId13"/>
    <p:sldId id="443" r:id="rId14"/>
    <p:sldId id="444" r:id="rId15"/>
    <p:sldId id="445" r:id="rId16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56C"/>
    <a:srgbClr val="FF9900"/>
    <a:srgbClr val="FF9966"/>
    <a:srgbClr val="800080"/>
    <a:srgbClr val="CC0099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364" autoAdjust="0"/>
  </p:normalViewPr>
  <p:slideViewPr>
    <p:cSldViewPr>
      <p:cViewPr varScale="1">
        <p:scale>
          <a:sx n="73" d="100"/>
          <a:sy n="73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D832-12B4-43CB-B275-0B2A6AE9B6D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4520-982F-4BD3-9604-C8F7AE3AF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4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499" y="2130426"/>
            <a:ext cx="902500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7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109728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E482-23B0-4B07-87D1-15B94CB04EB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udanov59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21" y="692696"/>
            <a:ext cx="9315435" cy="5241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8328248" cy="24482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факультативного занятия «Готовы Родине служить!»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«Военное дело»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Строевая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5800" y="4087219"/>
            <a:ext cx="7704856" cy="2163675"/>
          </a:xfrm>
        </p:spPr>
        <p:txBody>
          <a:bodyPr>
            <a:noAutofit/>
          </a:bodyPr>
          <a:lstStyle/>
          <a:p>
            <a:pPr marL="2970213" lvl="0" algn="l" eaLnBrk="0" fontAlgn="base" hangingPunct="0">
              <a:lnSpc>
                <a:spcPct val="115000"/>
              </a:lnSpc>
              <a:spcAft>
                <a:spcPct val="0"/>
              </a:spcAft>
            </a:pPr>
            <a:r>
              <a:rPr lang="ru-RU" alt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</a:t>
            </a:r>
            <a:r>
              <a:rPr lang="ru-RU" altLang="ru-RU" sz="18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Груданов</a:t>
            </a:r>
            <a:r>
              <a:rPr lang="ru-RU" alt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Вячеслав Прокопович, </a:t>
            </a:r>
            <a:r>
              <a:rPr lang="ru-RU" alt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военно-патриотического воспитания</a:t>
            </a:r>
            <a:endParaRPr lang="ru-RU" altLang="ru-RU" sz="1800" b="1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0213" lvl="0" algn="l" eaLnBrk="0" fontAlgn="base" hangingPunct="0">
              <a:lnSpc>
                <a:spcPct val="115000"/>
              </a:lnSpc>
              <a:spcAft>
                <a:spcPct val="0"/>
              </a:spcAft>
            </a:pPr>
            <a:r>
              <a:rPr lang="ru-RU" altLang="ru-RU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ГУО </a:t>
            </a:r>
            <a:r>
              <a:rPr lang="ru-RU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«Гимназия г. Хойники»</a:t>
            </a:r>
          </a:p>
          <a:p>
            <a:pPr marL="2970213" lvl="0" algn="l" eaLnBrk="0" fontAlgn="base" hangingPunct="0">
              <a:lnSpc>
                <a:spcPct val="115000"/>
              </a:lnSpc>
              <a:spcAft>
                <a:spcPct val="0"/>
              </a:spcAft>
            </a:pPr>
            <a:r>
              <a:rPr lang="de-DE" altLang="ru-RU" sz="18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de-DE" alt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1800" b="1" u="sng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grudanov59@mail.ru</a:t>
            </a:r>
            <a:endParaRPr lang="ru-RU" altLang="ru-RU" sz="1800" b="1" u="sng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71464" y="376361"/>
            <a:ext cx="9721080" cy="1324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«Гимназия г. Хойники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4" descr="Кеды converse любая модель Минск с вышиванкой или рисунком ручная работа  converse Минск купить в Минск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еды converse любая модель Минск с вышиванкой или рисунком ручная работа  converse Минск купить в Минске"/>
          <p:cNvSpPr>
            <a:spLocks noChangeAspect="1" noChangeArrowheads="1"/>
          </p:cNvSpPr>
          <p:nvPr/>
        </p:nvSpPr>
        <p:spPr bwMode="auto">
          <a:xfrm>
            <a:off x="3077617" y="3754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Дизайн флага Беларуси вектора с линией и орнаментом Иллюстрация вектора -  иллюстрации насчитывающей фронт, день: 34118993"/>
          <p:cNvSpPr>
            <a:spLocks noChangeAspect="1" noChangeArrowheads="1"/>
          </p:cNvSpPr>
          <p:nvPr/>
        </p:nvSpPr>
        <p:spPr bwMode="auto">
          <a:xfrm>
            <a:off x="1831975" y="-3874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Перестроение из двух шеренг в одну производится по команде: «В одну шеренгу – стройся!». Перестроение производится в порядке,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67" y="3356992"/>
            <a:ext cx="638306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3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Перестроение из трех шеренг в одну сторону производится по команде: «В одну шеренгу – стройся!», все действия выполняются в обратной последовательности.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3573016"/>
            <a:ext cx="676105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обратного перестроения подается команда: «На свои места шагом – Марш!». Все выходившие из строя делают поворот кругом. Преподаватель ведет подсчет «раз-два» до тех пор, пока последние вошедшие в строй, не делают поворот кругом.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68" y="3789040"/>
            <a:ext cx="67366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середину зала в колонну по два, Марш!» Перестроение из двух колонн в одну проводятся в порядке обратном последовательности.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24" y="3717032"/>
            <a:ext cx="7462151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середину зала в колонну по два марш!» Обратное перестроение осуществляется по команде «В колонну по одному – Марш!». Вторые номера, ускоряя шаг, выходят из строя и становятся слева с первыми номерами.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41" y="3717032"/>
            <a:ext cx="7169517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изучив картинки,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шеренг в одну сторону?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2420888"/>
            <a:ext cx="3744416" cy="1361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03" y="2420887"/>
            <a:ext cx="3889585" cy="1414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481" y="2420887"/>
            <a:ext cx="3905796" cy="1448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14" y="4291815"/>
            <a:ext cx="3889585" cy="1377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286" y="4156189"/>
            <a:ext cx="3895682" cy="137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481" y="4291815"/>
            <a:ext cx="3999323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занятия: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строевым шагом.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бегом, походным шагом.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 изменением скорости движения.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Повороты в движении.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воинского приветствия на месте 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1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 – это установленное Уставом размещение военнослужащих, подразделений и частей для их совместных действий в пешем порядке и на машинах.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Вооруженных Силах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следующие виды строя: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одношереножный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двухшереножный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Шеренга – это строй, в котором военнослужащие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один возле другого на одной линии на установленных интервалах.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6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44016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Одношереножный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 отделения и его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52" y="1435075"/>
            <a:ext cx="7559695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0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– расстояние по фронту между военнослужащими (машинами), подразделениями и частями.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военнослужащие построены в одну шеренгу, то этот строй является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одношереножным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Фронтом называется сторона строя, в которую военнослужащие обращены    лицом    (машины    –    лобовой    частью). 	  Сторона строя, противоположная фронту, называется тыльной стороной строя.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и левая оконечность строя называется флангами (правым и левым). Характерно то, что при поворотах строя названия флангов не изменяются. Это облегчает восприятие команд личным составом.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флангами является шириной строя.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5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</a:t>
            </a:r>
            <a:r>
              <a:rPr lang="ru-RU" dirty="0"/>
              <a:t>понятия и термины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Двухшереножный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 – это строй, в котором военнослужащие одной шеренги расположены в затылок военнослужащим другой шеренги на дистанции одного шага.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94" y="2564903"/>
            <a:ext cx="8059611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Дистанцией называется расстояние в глубину строя между военнослужащими (машинами), подразделениями и частями. Дистанция одного шага считается равной длине вытянутой руки, наложенной ладонью на плечо впереди стоящего военнослужащего.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военнослужащих, стоящих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двухшереножном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строю в затылок один другому составляют ряд. Если за военнослужащим первой шеренги не стоит в затылок военнослужащий второй шеренги, такой ряд называется неполным рядом. При повороте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двухшереножного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строя кругом военнослужащий неполного ряда должен перейти во впереди стоящую шеренгу.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 – это строй, в котором военнослужащие расположены в затылок друг другу, а подразделения (машины) – одно за другим на дистанциях, установленных Уставом или командиром. В зависимости от количества людей в шеренгах колонны, колонны могут быть по одному, по два, по три, по четыре и более.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53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термины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Глубиной строя называется расстояние от первой шеренги (впереди стоящего военнослужащего) до последней шеренги (позади стоящего военнослужащего). Понятие глубины строя применимо и при действиях на машинах. В этом случае глубиной строя будет считаться расстояние от первой линии машин (впереди стоящей машины) до последней линии машин (позади стоящей машины).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Походный строй – это строй, в котором подразделение построено в колонну или подразделения в колоннах построены одно за другим на дистанциях, установленных Уставом или командиром.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движения походного строя командиром определяются направляющий и замыкающий.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Направляющим является военнослужащий (подразделение, машина), движущийся головным в указанном направлении.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Замыкающим является военнослужащий (подразделение, машина), движущийся последним в колонне.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0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Походный строй отделения в колонну по два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792" y="1212552"/>
            <a:ext cx="3310415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4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1b8685ba1e66ace2e14fc971a686ba9a78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587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Методическая разработка  факультативного занятия «Готовы Родине служить!»  Вариативный модуль «Военное дело»  Строевая подготовка</vt:lpstr>
      <vt:lpstr>Вопросы занятия:</vt:lpstr>
      <vt:lpstr> Основные понятия и термины </vt:lpstr>
      <vt:lpstr>Одношереножный строй отделения и его элементы  </vt:lpstr>
      <vt:lpstr> Основные понятия и термины </vt:lpstr>
      <vt:lpstr> Основные понятия и термины </vt:lpstr>
      <vt:lpstr> Основные понятия и термины </vt:lpstr>
      <vt:lpstr> Основные понятия и термины </vt:lpstr>
      <vt:lpstr>Походный строй отделения в колонну по два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Галина Груданова</cp:lastModifiedBy>
  <cp:revision>287</cp:revision>
  <dcterms:created xsi:type="dcterms:W3CDTF">2017-08-20T16:45:34Z</dcterms:created>
  <dcterms:modified xsi:type="dcterms:W3CDTF">2025-02-17T09:05:38Z</dcterms:modified>
</cp:coreProperties>
</file>